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/>
    <p:restoredTop sz="94657"/>
  </p:normalViewPr>
  <p:slideViewPr>
    <p:cSldViewPr snapToGrid="0" snapToObjects="1">
      <p:cViewPr varScale="1">
        <p:scale>
          <a:sx n="123" d="100"/>
          <a:sy n="123" d="100"/>
        </p:scale>
        <p:origin x="208" y="1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5FBD74-0004-644A-BE53-19A1C2244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8BDFEF5-4A63-6140-A334-AC8180A6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73AC0D-467B-864A-AF82-1D5443CF2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3DEC-0DF3-3F47-B395-E23FA752C748}" type="datetimeFigureOut">
              <a:rPr kumimoji="1" lang="ja-JP" altLang="en-US" smtClean="0"/>
              <a:t>2018/9/14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BA0B82-FEDB-D743-B4FC-D30C59032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1848D3-96A2-3648-86A0-B2C7A344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BF65F-21B9-174A-A058-83CF3A294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71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201A05-B7CB-5446-BDBA-B84BEE62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7C46320-435F-514C-A396-E5D86AFC6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027B00-DA53-6E4E-B39D-41212B8A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3DEC-0DF3-3F47-B395-E23FA752C748}" type="datetimeFigureOut">
              <a:rPr kumimoji="1" lang="ja-JP" altLang="en-US" smtClean="0"/>
              <a:t>2018/9/14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0FE5BD5-D8CE-3C47-830A-BAAE9CC0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041CC3-9D8A-004D-B9B8-DD31247E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BF65F-21B9-174A-A058-83CF3A294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34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2CE7DDF-91D4-DE4A-B41F-0EA06CAE9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21B7231-7DF4-2C45-8D2C-8E082AFB6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53F48E-149B-AA4A-BC29-48BDD421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3DEC-0DF3-3F47-B395-E23FA752C748}" type="datetimeFigureOut">
              <a:rPr kumimoji="1" lang="ja-JP" altLang="en-US" smtClean="0"/>
              <a:t>2018/9/14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0C5EF67-EF15-4A42-9045-280DE441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84C2DE-D0B5-EC48-878A-68867A12B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BF65F-21B9-174A-A058-83CF3A294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92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03E8FB-7D61-1B42-9455-982352758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5EE405-4AEA-4D42-B0E7-B815AD183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FEEE49-F55C-2E43-814D-4D8A61905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3DEC-0DF3-3F47-B395-E23FA752C748}" type="datetimeFigureOut">
              <a:rPr kumimoji="1" lang="ja-JP" altLang="en-US" smtClean="0"/>
              <a:t>2018/9/14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3A4F61-52EE-8A4B-9D9E-AEF97DA2F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D1B3E6-3C77-7A49-8D78-5C6973B6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BF65F-21B9-174A-A058-83CF3A294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49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681894-F49E-B542-BCB3-9E662553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F70A85E-2462-BF41-90B1-CD4D9512B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0AC264-713E-C347-BCF0-71F574EA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3DEC-0DF3-3F47-B395-E23FA752C748}" type="datetimeFigureOut">
              <a:rPr kumimoji="1" lang="ja-JP" altLang="en-US" smtClean="0"/>
              <a:t>2018/9/14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525F82-63A4-9543-9E77-7EE842AB3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4FF4DD-6678-A14D-B161-C4A3AE74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BF65F-21B9-174A-A058-83CF3A294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1364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D324DE-5D0A-C347-98AB-0B4403F51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0ABE75-A34C-6B48-A64B-4BA2E4890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810D5B5-30E2-E44D-B920-2C41CFEEF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AFCDD6C-23C5-E844-A613-06B1DC17C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3DEC-0DF3-3F47-B395-E23FA752C748}" type="datetimeFigureOut">
              <a:rPr kumimoji="1" lang="ja-JP" altLang="en-US" smtClean="0"/>
              <a:t>2018/9/14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EF0052D-5584-F849-B090-2946779FC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25A17A5-B9D5-0B49-8E88-E43A5720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BF65F-21B9-174A-A058-83CF3A294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078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ACAF52-4D66-174F-96A0-D6E6099C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E84E83E-9E77-074B-8A11-DB8CC84A8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44EF9A8-75C6-294F-A530-03E4B3B33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2E1E52E-AC08-184D-AA86-DCC0C8798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E0C3DDF-9971-6540-B4D3-3242424B3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633871D-2064-7040-A9BD-A674DFD06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3DEC-0DF3-3F47-B395-E23FA752C748}" type="datetimeFigureOut">
              <a:rPr kumimoji="1" lang="ja-JP" altLang="en-US" smtClean="0"/>
              <a:t>2018/9/14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24EBEE9-CE19-3449-8B14-010B424C5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25E1BFC-2FB9-2140-B2E3-8499EBE5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BF65F-21B9-174A-A058-83CF3A294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174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CE63D2-AD24-2347-99C7-32499849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42C7681-1065-E342-ABC0-5B80CB6E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3DEC-0DF3-3F47-B395-E23FA752C748}" type="datetimeFigureOut">
              <a:rPr kumimoji="1" lang="ja-JP" altLang="en-US" smtClean="0"/>
              <a:t>2018/9/14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858C25F-98E2-0D49-AA71-0D24B849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F737DBA-6431-904A-BDDC-76017ADA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BF65F-21B9-174A-A058-83CF3A294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24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72C3B53-961C-9149-9FE0-117A0CCB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3DEC-0DF3-3F47-B395-E23FA752C748}" type="datetimeFigureOut">
              <a:rPr kumimoji="1" lang="ja-JP" altLang="en-US" smtClean="0"/>
              <a:t>2018/9/14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C154F73-6098-1843-802A-9B291A9E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0C2C8F-FA11-AA4A-BC48-28F7ACBE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BF65F-21B9-174A-A058-83CF3A294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398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6E1D4-839B-4D43-901E-2553F783A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E1C2A0-6F2A-E54A-B34B-ABA1961A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4E81101-D845-A749-A70D-1732FD3A6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A833C58-40A4-9340-BB8C-3267AF1F3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3DEC-0DF3-3F47-B395-E23FA752C748}" type="datetimeFigureOut">
              <a:rPr kumimoji="1" lang="ja-JP" altLang="en-US" smtClean="0"/>
              <a:t>2018/9/14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AB606B6-7847-2E4B-8D58-691D798C0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D2A257-A63F-7F4A-A520-03610DC8C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BF65F-21B9-174A-A058-83CF3A294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999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B6935D-AB97-6C40-B371-78ACAB31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CFE4034-937D-384E-83A8-4F8FF5689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A4552CA-AAE7-8C42-9B66-C3BE4FD2E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A99330-4498-1E41-B989-BEED1DDFA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3DEC-0DF3-3F47-B395-E23FA752C748}" type="datetimeFigureOut">
              <a:rPr kumimoji="1" lang="ja-JP" altLang="en-US" smtClean="0"/>
              <a:t>2018/9/14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CB017BE-0FBC-7843-B5BF-BDFFE706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7531638-E863-1741-89B3-170A15386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BF65F-21B9-174A-A058-83CF3A294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52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29CA9A8-7B9F-B44B-8699-E2E0F9B0A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1E585E1-DB20-9D4F-BEDC-3B50EF64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537A3C-1678-0645-BFBE-A35AA3B1F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13DEC-0DF3-3F47-B395-E23FA752C748}" type="datetimeFigureOut">
              <a:rPr kumimoji="1" lang="ja-JP" altLang="en-US" smtClean="0"/>
              <a:t>2018/9/14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785575-235C-264C-846E-44D89725D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4CC4D3-03F4-834F-BF2B-868B577A6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BF65F-21B9-174A-A058-83CF3A294B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72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pter_06.mp4">
            <a:hlinkClick r:id="" action="ppaction://media"/>
            <a:extLst>
              <a:ext uri="{FF2B5EF4-FFF2-40B4-BE49-F238E27FC236}">
                <a16:creationId xmlns:a16="http://schemas.microsoft.com/office/drawing/2014/main" id="{A3A5C6E5-D6D6-A34F-8FE2-13981C6F25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" y="381000"/>
            <a:ext cx="108331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2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ワイド画面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木村真司</dc:creator>
  <cp:lastModifiedBy>木村真司</cp:lastModifiedBy>
  <cp:revision>1</cp:revision>
  <dcterms:created xsi:type="dcterms:W3CDTF">2018-09-14T02:52:44Z</dcterms:created>
  <dcterms:modified xsi:type="dcterms:W3CDTF">2018-09-14T02:53:50Z</dcterms:modified>
</cp:coreProperties>
</file>